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8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09.10.2014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09.10.2014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09.10.2014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09.10.2014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09.10.2014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09.10.2014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09.10.2014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09.10.2014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09.10.2014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09.10.2014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09.10.2014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98961CD-F715-40D9-992F-49A0AA87C4ED}" type="datetimeFigureOut">
              <a:rPr lang="ru-RU" smtClean="0"/>
              <a:t>09.10.2014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865" y="429687"/>
            <a:ext cx="8843318" cy="230832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Отчет  </a:t>
            </a:r>
            <a:r>
              <a:rPr lang="ru-RU" sz="36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 проведении </a:t>
            </a:r>
            <a:endParaRPr lang="ru-RU" sz="3600" b="1" dirty="0" smtClean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ru-RU" sz="3600" b="1" dirty="0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акции </a:t>
            </a:r>
          </a:p>
          <a:p>
            <a:pPr algn="ctr"/>
            <a:r>
              <a:rPr lang="ru-RU" sz="3600" b="1" dirty="0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«Поздравь своего учителя!» </a:t>
            </a:r>
          </a:p>
          <a:p>
            <a:pPr algn="ctr"/>
            <a:r>
              <a:rPr lang="ru-RU" sz="3600" b="1" dirty="0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 ЦДТ «Развитие» </a:t>
            </a:r>
            <a:r>
              <a:rPr lang="ru-RU" sz="3600" b="1" dirty="0" err="1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п.г.т</a:t>
            </a:r>
            <a:r>
              <a:rPr lang="ru-RU" sz="3600" b="1" dirty="0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Актюбинский.</a:t>
            </a:r>
            <a:endParaRPr lang="ru-RU" sz="3600" b="1" dirty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074" name="Picture 2" descr="C:\Users\дшк\Desktop\самостоятельные-дети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39069"/>
            <a:ext cx="1614923" cy="1558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617" y="2896504"/>
            <a:ext cx="4931814" cy="36988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82832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84969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/>
              <a:t> </a:t>
            </a:r>
            <a:r>
              <a:rPr lang="ru-RU" sz="2000" dirty="0">
                <a:latin typeface="+mj-lt"/>
              </a:rPr>
              <a:t>В преддверии празднования международного Дня учителя в </a:t>
            </a:r>
            <a:r>
              <a:rPr lang="ru-RU" sz="2000" dirty="0" err="1" smtClean="0">
                <a:latin typeface="+mj-lt"/>
              </a:rPr>
              <a:t>п.г.т</a:t>
            </a:r>
            <a:r>
              <a:rPr lang="ru-RU" sz="2000" dirty="0" smtClean="0">
                <a:latin typeface="+mj-lt"/>
              </a:rPr>
              <a:t>. Актюбинский </a:t>
            </a:r>
            <a:r>
              <a:rPr lang="ru-RU" sz="2000" dirty="0">
                <a:latin typeface="+mj-lt"/>
              </a:rPr>
              <a:t>традиционно проводится акция </a:t>
            </a:r>
            <a:r>
              <a:rPr lang="ru-RU" sz="2000" b="1" dirty="0">
                <a:latin typeface="+mj-lt"/>
              </a:rPr>
              <a:t>«Поздравь своего учителя!»</a:t>
            </a:r>
            <a:r>
              <a:rPr lang="ru-RU" sz="2000" dirty="0">
                <a:latin typeface="+mj-lt"/>
              </a:rPr>
              <a:t>.  </a:t>
            </a:r>
            <a:endParaRPr lang="ru-RU" sz="2000" dirty="0" smtClean="0">
              <a:latin typeface="+mj-lt"/>
            </a:endParaRPr>
          </a:p>
          <a:p>
            <a:pPr indent="457200" algn="just"/>
            <a:r>
              <a:rPr lang="ru-RU" sz="2000" dirty="0" smtClean="0">
                <a:latin typeface="+mj-lt"/>
              </a:rPr>
              <a:t>2 </a:t>
            </a:r>
            <a:r>
              <a:rPr lang="ru-RU" sz="2000" dirty="0" smtClean="0">
                <a:latin typeface="+mj-lt"/>
              </a:rPr>
              <a:t>октября 2014 года </a:t>
            </a:r>
            <a:r>
              <a:rPr lang="ru-RU" sz="2000" dirty="0">
                <a:latin typeface="+mj-lt"/>
                <a:cs typeface="Times New Roman" pitchFamily="18" charset="0"/>
              </a:rPr>
              <a:t>участники </a:t>
            </a:r>
            <a:r>
              <a:rPr lang="ru-RU" sz="2000" dirty="0" smtClean="0">
                <a:latin typeface="+mj-lt"/>
                <a:cs typeface="Times New Roman" pitchFamily="18" charset="0"/>
              </a:rPr>
              <a:t>антинаркотического </a:t>
            </a:r>
            <a:r>
              <a:rPr lang="ru-RU" sz="2000" dirty="0">
                <a:latin typeface="+mj-lt"/>
                <a:cs typeface="Times New Roman" pitchFamily="18" charset="0"/>
              </a:rPr>
              <a:t>проекта «</a:t>
            </a:r>
            <a:r>
              <a:rPr lang="en-US" sz="2000" dirty="0">
                <a:latin typeface="+mj-lt"/>
                <a:cs typeface="Times New Roman" pitchFamily="18" charset="0"/>
              </a:rPr>
              <a:t>S</a:t>
            </a:r>
            <a:r>
              <a:rPr lang="ru-RU" sz="2000" dirty="0">
                <a:latin typeface="+mj-lt"/>
                <a:cs typeface="Times New Roman" pitchFamily="18" charset="0"/>
              </a:rPr>
              <a:t>а</a:t>
            </a:r>
            <a:r>
              <a:rPr lang="en-US" sz="2000" dirty="0">
                <a:latin typeface="+mj-lt"/>
                <a:cs typeface="Times New Roman" pitchFamily="18" charset="0"/>
              </a:rPr>
              <a:t>M</a:t>
            </a:r>
            <a:r>
              <a:rPr lang="ru-RU" sz="2000" dirty="0">
                <a:latin typeface="+mj-lt"/>
                <a:cs typeface="Times New Roman" pitchFamily="18" charset="0"/>
              </a:rPr>
              <a:t>о</a:t>
            </a:r>
            <a:r>
              <a:rPr lang="en-US" sz="2000" dirty="0">
                <a:latin typeface="+mj-lt"/>
                <a:cs typeface="Times New Roman" pitchFamily="18" charset="0"/>
              </a:rPr>
              <a:t>S</a:t>
            </a:r>
            <a:r>
              <a:rPr lang="ru-RU" sz="2000" dirty="0">
                <a:latin typeface="+mj-lt"/>
                <a:cs typeface="Times New Roman" pitchFamily="18" charset="0"/>
              </a:rPr>
              <a:t>тоятельные </a:t>
            </a:r>
            <a:r>
              <a:rPr lang="ru-RU" sz="2000" dirty="0" smtClean="0">
                <a:latin typeface="+mj-lt"/>
                <a:cs typeface="Times New Roman" pitchFamily="18" charset="0"/>
              </a:rPr>
              <a:t>дети» поздравили своих учителей.</a:t>
            </a:r>
            <a:endParaRPr lang="ru-RU" sz="1600" dirty="0">
              <a:latin typeface="+mj-l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9" t="14329" r="12985" b="20597"/>
          <a:stretch/>
        </p:blipFill>
        <p:spPr>
          <a:xfrm>
            <a:off x="107504" y="1700808"/>
            <a:ext cx="4814941" cy="29103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5" t="14925" r="13134" b="28557"/>
          <a:stretch/>
        </p:blipFill>
        <p:spPr>
          <a:xfrm>
            <a:off x="4067944" y="3933055"/>
            <a:ext cx="4944229" cy="26378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76825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58" r="13756" b="10880"/>
          <a:stretch/>
        </p:blipFill>
        <p:spPr>
          <a:xfrm rot="5400000">
            <a:off x="3114650" y="2403275"/>
            <a:ext cx="2490418" cy="22621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395536" y="188640"/>
            <a:ext cx="8496944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000" dirty="0">
                <a:latin typeface="+mj-lt"/>
              </a:rPr>
              <a:t>Главная цель акции проявить уважение школьников  к учителям. Акция призвана содействовать формированию позитивного образа учителя и повышению его </a:t>
            </a:r>
            <a:r>
              <a:rPr lang="ru-RU" sz="2000" dirty="0" smtClean="0">
                <a:latin typeface="+mj-lt"/>
              </a:rPr>
              <a:t>статуса.</a:t>
            </a:r>
          </a:p>
          <a:p>
            <a:pPr indent="457200" algn="just"/>
            <a:r>
              <a:rPr lang="ru-RU" sz="2000" dirty="0" smtClean="0">
                <a:latin typeface="+mj-lt"/>
              </a:rPr>
              <a:t>В </a:t>
            </a:r>
            <a:r>
              <a:rPr lang="ru-RU" sz="2000" dirty="0">
                <a:latin typeface="+mj-lt"/>
              </a:rPr>
              <a:t>ходе проведения акции «Поздравь своего учителя!» ребятами из объединения </a:t>
            </a:r>
            <a:r>
              <a:rPr lang="ru-RU" sz="2000" dirty="0" smtClean="0">
                <a:latin typeface="+mj-lt"/>
              </a:rPr>
              <a:t>«</a:t>
            </a:r>
            <a:r>
              <a:rPr lang="ru-RU" sz="2000" dirty="0">
                <a:latin typeface="+mj-lt"/>
              </a:rPr>
              <a:t>Лидер-Смарт» было изготовлено и роздано 96 открыток с добрыми словами в </a:t>
            </a:r>
            <a:r>
              <a:rPr lang="ru-RU" sz="2000" dirty="0" smtClean="0">
                <a:latin typeface="+mj-lt"/>
              </a:rPr>
              <a:t>адрес учителя. </a:t>
            </a:r>
            <a:r>
              <a:rPr lang="ru-RU" sz="2400" dirty="0" smtClean="0">
                <a:latin typeface="+mj-lt"/>
              </a:rPr>
              <a:t>  </a:t>
            </a:r>
            <a:endParaRPr lang="ru-RU" sz="2400" dirty="0">
              <a:latin typeface="+mj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97" t="7164" r="22239" b="21194"/>
          <a:stretch/>
        </p:blipFill>
        <p:spPr>
          <a:xfrm>
            <a:off x="251520" y="2306677"/>
            <a:ext cx="2304256" cy="21658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40" t="19581" r="29403" b="45274"/>
          <a:stretch/>
        </p:blipFill>
        <p:spPr>
          <a:xfrm>
            <a:off x="5887359" y="2060848"/>
            <a:ext cx="3005121" cy="20491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6" t="8159" r="2750" b="14627"/>
          <a:stretch/>
        </p:blipFill>
        <p:spPr>
          <a:xfrm>
            <a:off x="5345689" y="4472558"/>
            <a:ext cx="3537948" cy="22048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5" t="16717" r="41194" b="36119"/>
          <a:stretch/>
        </p:blipFill>
        <p:spPr>
          <a:xfrm>
            <a:off x="420490" y="4653136"/>
            <a:ext cx="3002995" cy="19497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846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206</TotalTime>
  <Words>68</Words>
  <Application>Microsoft Office PowerPoint</Application>
  <PresentationFormat>Экран (4:3)</PresentationFormat>
  <Paragraphs>8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Поток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дшк</dc:creator>
  <cp:lastModifiedBy>дшк</cp:lastModifiedBy>
  <cp:revision>17</cp:revision>
  <dcterms:created xsi:type="dcterms:W3CDTF">2014-04-07T07:12:18Z</dcterms:created>
  <dcterms:modified xsi:type="dcterms:W3CDTF">2014-10-09T06:10:34Z</dcterms:modified>
</cp:coreProperties>
</file>